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25BAC-12B7-85B2-D0BE-807665A9C6CB}" v="89" dt="2020-06-10T08:44:44.240"/>
    <p1510:client id="{C358EC43-5DD7-444F-F1FD-4E851B85301E}" v="1404" dt="2020-06-10T05:28:14.2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.lv176799@sis.hust.edu.vn" userId="0c68f280-fb1d-4b86-808c-e317e37761d4" providerId="ADAL" clId="{8FC38C04-7FD8-44EC-BFDD-63A14FCB8F26}"/>
    <pc:docChg chg="undo custSel addSld delSld modSld">
      <pc:chgData name="lam.lv176799@sis.hust.edu.vn" userId="0c68f280-fb1d-4b86-808c-e317e37761d4" providerId="ADAL" clId="{8FC38C04-7FD8-44EC-BFDD-63A14FCB8F26}" dt="2020-06-10T05:48:01.982" v="248"/>
      <pc:docMkLst>
        <pc:docMk/>
      </pc:docMkLst>
      <pc:sldChg chg="modSp modAnim">
        <pc:chgData name="lam.lv176799@sis.hust.edu.vn" userId="0c68f280-fb1d-4b86-808c-e317e37761d4" providerId="ADAL" clId="{8FC38C04-7FD8-44EC-BFDD-63A14FCB8F26}" dt="2020-06-10T05:48:01.982" v="248"/>
        <pc:sldMkLst>
          <pc:docMk/>
          <pc:sldMk cId="3414354746" sldId="257"/>
        </pc:sldMkLst>
        <pc:spChg chg="mod">
          <ac:chgData name="lam.lv176799@sis.hust.edu.vn" userId="0c68f280-fb1d-4b86-808c-e317e37761d4" providerId="ADAL" clId="{8FC38C04-7FD8-44EC-BFDD-63A14FCB8F26}" dt="2020-06-10T05:48:01.982" v="248"/>
          <ac:spMkLst>
            <pc:docMk/>
            <pc:sldMk cId="3414354746" sldId="257"/>
            <ac:spMk id="10" creationId="{3810892A-FFEB-44CB-81A0-750F6456BBB0}"/>
          </ac:spMkLst>
        </pc:spChg>
      </pc:sldChg>
      <pc:sldChg chg="addSp delSp modSp mod addAnim delAnim modAnim">
        <pc:chgData name="lam.lv176799@sis.hust.edu.vn" userId="0c68f280-fb1d-4b86-808c-e317e37761d4" providerId="ADAL" clId="{8FC38C04-7FD8-44EC-BFDD-63A14FCB8F26}" dt="2020-06-10T05:35:56.041" v="145"/>
        <pc:sldMkLst>
          <pc:docMk/>
          <pc:sldMk cId="1649823943" sldId="258"/>
        </pc:sldMkLst>
        <pc:spChg chg="add del mod ord">
          <ac:chgData name="lam.lv176799@sis.hust.edu.vn" userId="0c68f280-fb1d-4b86-808c-e317e37761d4" providerId="ADAL" clId="{8FC38C04-7FD8-44EC-BFDD-63A14FCB8F26}" dt="2020-06-10T05:32:22.586" v="34" actId="478"/>
          <ac:spMkLst>
            <pc:docMk/>
            <pc:sldMk cId="1649823943" sldId="258"/>
            <ac:spMk id="3" creationId="{A750F3E7-6A48-41E4-B003-6AF8D5E1057D}"/>
          </ac:spMkLst>
        </pc:spChg>
        <pc:spChg chg="add del mod">
          <ac:chgData name="lam.lv176799@sis.hust.edu.vn" userId="0c68f280-fb1d-4b86-808c-e317e37761d4" providerId="ADAL" clId="{8FC38C04-7FD8-44EC-BFDD-63A14FCB8F26}" dt="2020-06-10T05:31:38.521" v="25" actId="478"/>
          <ac:spMkLst>
            <pc:docMk/>
            <pc:sldMk cId="1649823943" sldId="258"/>
            <ac:spMk id="11" creationId="{F3C2AE34-A64A-453C-8E74-DB8CF466CDE6}"/>
          </ac:spMkLst>
        </pc:spChg>
        <pc:spChg chg="add del mod">
          <ac:chgData name="lam.lv176799@sis.hust.edu.vn" userId="0c68f280-fb1d-4b86-808c-e317e37761d4" providerId="ADAL" clId="{8FC38C04-7FD8-44EC-BFDD-63A14FCB8F26}" dt="2020-06-10T05:32:39.471" v="38" actId="931"/>
          <ac:spMkLst>
            <pc:docMk/>
            <pc:sldMk cId="1649823943" sldId="258"/>
            <ac:spMk id="16" creationId="{81DECBCD-83C8-43B8-A38D-F6C46CE11F65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9" v="87"/>
          <ac:spMkLst>
            <pc:docMk/>
            <pc:sldMk cId="1649823943" sldId="258"/>
            <ac:spMk id="20" creationId="{06EC080E-AD4C-487B-8C74-530BB07A7F0E}"/>
          </ac:spMkLst>
        </pc:spChg>
        <pc:spChg chg="mod">
          <ac:chgData name="lam.lv176799@sis.hust.edu.vn" userId="0c68f280-fb1d-4b86-808c-e317e37761d4" providerId="ADAL" clId="{8FC38C04-7FD8-44EC-BFDD-63A14FCB8F26}" dt="2020-06-10T05:29:52.898" v="7" actId="1076"/>
          <ac:spMkLst>
            <pc:docMk/>
            <pc:sldMk cId="1649823943" sldId="258"/>
            <ac:spMk id="21" creationId="{097609C5-CF25-46F5-8FCC-86B121C8E8FC}"/>
          </ac:spMkLst>
        </pc:spChg>
        <pc:spChg chg="add del mod">
          <ac:chgData name="lam.lv176799@sis.hust.edu.vn" userId="0c68f280-fb1d-4b86-808c-e317e37761d4" providerId="ADAL" clId="{8FC38C04-7FD8-44EC-BFDD-63A14FCB8F26}" dt="2020-06-10T05:33:43.278" v="85" actId="478"/>
          <ac:spMkLst>
            <pc:docMk/>
            <pc:sldMk cId="1649823943" sldId="258"/>
            <ac:spMk id="22" creationId="{1A275D67-A3F0-43AA-B82B-B776E6581976}"/>
          </ac:spMkLst>
        </pc:spChg>
        <pc:spChg chg="mod topLvl">
          <ac:chgData name="lam.lv176799@sis.hust.edu.vn" userId="0c68f280-fb1d-4b86-808c-e317e37761d4" providerId="ADAL" clId="{8FC38C04-7FD8-44EC-BFDD-63A14FCB8F26}" dt="2020-06-10T05:30:43.376" v="14" actId="1076"/>
          <ac:spMkLst>
            <pc:docMk/>
            <pc:sldMk cId="1649823943" sldId="258"/>
            <ac:spMk id="23" creationId="{5E2D8337-041D-43D4-9931-22591F8AF921}"/>
          </ac:spMkLst>
        </pc:spChg>
        <pc:spChg chg="add mod ord">
          <ac:chgData name="lam.lv176799@sis.hust.edu.vn" userId="0c68f280-fb1d-4b86-808c-e317e37761d4" providerId="ADAL" clId="{8FC38C04-7FD8-44EC-BFDD-63A14FCB8F26}" dt="2020-06-10T05:35:33.492" v="141" actId="1076"/>
          <ac:spMkLst>
            <pc:docMk/>
            <pc:sldMk cId="1649823943" sldId="258"/>
            <ac:spMk id="28" creationId="{2532BBD4-0260-4226-9189-D5689B8908EA}"/>
          </ac:spMkLst>
        </pc:spChg>
        <pc:grpChg chg="add mod">
          <ac:chgData name="lam.lv176799@sis.hust.edu.vn" userId="0c68f280-fb1d-4b86-808c-e317e37761d4" providerId="ADAL" clId="{8FC38C04-7FD8-44EC-BFDD-63A14FCB8F26}" dt="2020-06-10T05:30:55.872" v="16" actId="1076"/>
          <ac:grpSpMkLst>
            <pc:docMk/>
            <pc:sldMk cId="1649823943" sldId="258"/>
            <ac:grpSpMk id="4" creationId="{A0B8CB9B-4A0C-4C3B-83DD-7B871B98BE7F}"/>
          </ac:grpSpMkLst>
        </pc:grpChg>
        <pc:grpChg chg="add mod">
          <ac:chgData name="lam.lv176799@sis.hust.edu.vn" userId="0c68f280-fb1d-4b86-808c-e317e37761d4" providerId="ADAL" clId="{8FC38C04-7FD8-44EC-BFDD-63A14FCB8F26}" dt="2020-06-10T05:35:29.713" v="140" actId="1076"/>
          <ac:grpSpMkLst>
            <pc:docMk/>
            <pc:sldMk cId="1649823943" sldId="258"/>
            <ac:grpSpMk id="5" creationId="{51305191-C17A-47A7-B165-D99198C86F76}"/>
          </ac:grpSpMkLst>
        </pc:grpChg>
        <pc:grpChg chg="del">
          <ac:chgData name="lam.lv176799@sis.hust.edu.vn" userId="0c68f280-fb1d-4b86-808c-e317e37761d4" providerId="ADAL" clId="{8FC38C04-7FD8-44EC-BFDD-63A14FCB8F26}" dt="2020-06-10T05:29:01.390" v="0" actId="165"/>
          <ac:grpSpMkLst>
            <pc:docMk/>
            <pc:sldMk cId="1649823943" sldId="258"/>
            <ac:grpSpMk id="26" creationId="{E5D3841A-224C-41C5-A816-EF8570BA6F0F}"/>
          </ac:grpSpMkLst>
        </pc:grpChg>
        <pc:picChg chg="add del mod">
          <ac:chgData name="lam.lv176799@sis.hust.edu.vn" userId="0c68f280-fb1d-4b86-808c-e317e37761d4" providerId="ADAL" clId="{8FC38C04-7FD8-44EC-BFDD-63A14FCB8F26}" dt="2020-06-10T05:31:42.516" v="26" actId="478"/>
          <ac:picMkLst>
            <pc:docMk/>
            <pc:sldMk cId="1649823943" sldId="258"/>
            <ac:picMk id="7" creationId="{95EF8BD2-E1D5-4055-A8B2-22E773FD0251}"/>
          </ac:picMkLst>
        </pc:picChg>
        <pc:picChg chg="add del mod">
          <ac:chgData name="lam.lv176799@sis.hust.edu.vn" userId="0c68f280-fb1d-4b86-808c-e317e37761d4" providerId="ADAL" clId="{8FC38C04-7FD8-44EC-BFDD-63A14FCB8F26}" dt="2020-06-10T05:32:22.586" v="34" actId="478"/>
          <ac:picMkLst>
            <pc:docMk/>
            <pc:sldMk cId="1649823943" sldId="258"/>
            <ac:picMk id="14" creationId="{06D97FF9-2539-4806-A6B7-641457B3E8E1}"/>
          </ac:picMkLst>
        </pc:picChg>
        <pc:picChg chg="add del mod">
          <ac:chgData name="lam.lv176799@sis.hust.edu.vn" userId="0c68f280-fb1d-4b86-808c-e317e37761d4" providerId="ADAL" clId="{8FC38C04-7FD8-44EC-BFDD-63A14FCB8F26}" dt="2020-06-10T05:33:43.278" v="85" actId="478"/>
          <ac:picMkLst>
            <pc:docMk/>
            <pc:sldMk cId="1649823943" sldId="258"/>
            <ac:picMk id="18" creationId="{0317EB2C-AE5B-4C9D-99FF-AE62E2400E7F}"/>
          </ac:picMkLst>
        </pc:picChg>
        <pc:picChg chg="del mod ord">
          <ac:chgData name="lam.lv176799@sis.hust.edu.vn" userId="0c68f280-fb1d-4b86-808c-e317e37761d4" providerId="ADAL" clId="{8FC38C04-7FD8-44EC-BFDD-63A14FCB8F26}" dt="2020-06-10T05:31:10.784" v="20" actId="478"/>
          <ac:picMkLst>
            <pc:docMk/>
            <pc:sldMk cId="1649823943" sldId="258"/>
            <ac:picMk id="19" creationId="{FC6F5F42-8AD0-40E5-8BB3-288B4F423F5E}"/>
          </ac:picMkLst>
        </pc:picChg>
        <pc:picChg chg="mod topLvl">
          <ac:chgData name="lam.lv176799@sis.hust.edu.vn" userId="0c68f280-fb1d-4b86-808c-e317e37761d4" providerId="ADAL" clId="{8FC38C04-7FD8-44EC-BFDD-63A14FCB8F26}" dt="2020-06-10T05:29:05.585" v="1" actId="164"/>
          <ac:picMkLst>
            <pc:docMk/>
            <pc:sldMk cId="1649823943" sldId="258"/>
            <ac:picMk id="24" creationId="{41FA14E9-C6BA-4F3F-A6F3-51361CCF799A}"/>
          </ac:picMkLst>
        </pc:picChg>
        <pc:picChg chg="mod">
          <ac:chgData name="lam.lv176799@sis.hust.edu.vn" userId="0c68f280-fb1d-4b86-808c-e317e37761d4" providerId="ADAL" clId="{8FC38C04-7FD8-44EC-BFDD-63A14FCB8F26}" dt="2020-06-10T05:34:59.254" v="133" actId="1076"/>
          <ac:picMkLst>
            <pc:docMk/>
            <pc:sldMk cId="1649823943" sldId="258"/>
            <ac:picMk id="25" creationId="{BA8E6515-C420-4393-A9FA-3BBC0E845E1E}"/>
          </ac:picMkLst>
        </pc:picChg>
        <pc:picChg chg="add mod ord">
          <ac:chgData name="lam.lv176799@sis.hust.edu.vn" userId="0c68f280-fb1d-4b86-808c-e317e37761d4" providerId="ADAL" clId="{8FC38C04-7FD8-44EC-BFDD-63A14FCB8F26}" dt="2020-06-10T05:35:36.815" v="142" actId="1076"/>
          <ac:picMkLst>
            <pc:docMk/>
            <pc:sldMk cId="1649823943" sldId="258"/>
            <ac:picMk id="30" creationId="{AB8472EE-D0F1-4362-99AB-EE068CED87D3}"/>
          </ac:picMkLst>
        </pc:picChg>
      </pc:sldChg>
      <pc:sldChg chg="modSp mod modAnim">
        <pc:chgData name="lam.lv176799@sis.hust.edu.vn" userId="0c68f280-fb1d-4b86-808c-e317e37761d4" providerId="ADAL" clId="{8FC38C04-7FD8-44EC-BFDD-63A14FCB8F26}" dt="2020-06-10T05:46:40.144" v="181" actId="27636"/>
        <pc:sldMkLst>
          <pc:docMk/>
          <pc:sldMk cId="1118074026" sldId="259"/>
        </pc:sldMkLst>
        <pc:spChg chg="mod">
          <ac:chgData name="lam.lv176799@sis.hust.edu.vn" userId="0c68f280-fb1d-4b86-808c-e317e37761d4" providerId="ADAL" clId="{8FC38C04-7FD8-44EC-BFDD-63A14FCB8F26}" dt="2020-06-10T05:46:40.144" v="181" actId="27636"/>
          <ac:spMkLst>
            <pc:docMk/>
            <pc:sldMk cId="1118074026" sldId="259"/>
            <ac:spMk id="8" creationId="{7CB50C45-81A6-40E2-AB55-FE0FA7B3F482}"/>
          </ac:spMkLst>
        </pc:spChg>
      </pc:sldChg>
      <pc:sldChg chg="modAnim">
        <pc:chgData name="lam.lv176799@sis.hust.edu.vn" userId="0c68f280-fb1d-4b86-808c-e317e37761d4" providerId="ADAL" clId="{8FC38C04-7FD8-44EC-BFDD-63A14FCB8F26}" dt="2020-06-10T05:47:02.916" v="182"/>
        <pc:sldMkLst>
          <pc:docMk/>
          <pc:sldMk cId="2911248738" sldId="260"/>
        </pc:sldMkLst>
      </pc:sldChg>
      <pc:sldChg chg="modAnim">
        <pc:chgData name="lam.lv176799@sis.hust.edu.vn" userId="0c68f280-fb1d-4b86-808c-e317e37761d4" providerId="ADAL" clId="{8FC38C04-7FD8-44EC-BFDD-63A14FCB8F26}" dt="2020-06-10T05:47:06.020" v="183"/>
        <pc:sldMkLst>
          <pc:docMk/>
          <pc:sldMk cId="3522546062" sldId="261"/>
        </pc:sldMkLst>
      </pc:sldChg>
      <pc:sldChg chg="modAnim">
        <pc:chgData name="lam.lv176799@sis.hust.edu.vn" userId="0c68f280-fb1d-4b86-808c-e317e37761d4" providerId="ADAL" clId="{8FC38C04-7FD8-44EC-BFDD-63A14FCB8F26}" dt="2020-06-10T05:47:12.709" v="184"/>
        <pc:sldMkLst>
          <pc:docMk/>
          <pc:sldMk cId="4069994524" sldId="262"/>
        </pc:sldMkLst>
      </pc:sldChg>
      <pc:sldChg chg="new del">
        <pc:chgData name="lam.lv176799@sis.hust.edu.vn" userId="0c68f280-fb1d-4b86-808c-e317e37761d4" providerId="ADAL" clId="{8FC38C04-7FD8-44EC-BFDD-63A14FCB8F26}" dt="2020-06-10T05:46:00.970" v="147" actId="680"/>
        <pc:sldMkLst>
          <pc:docMk/>
          <pc:sldMk cId="433849002" sldId="263"/>
        </pc:sldMkLst>
      </pc:sldChg>
    </pc:docChg>
  </pc:docChgLst>
  <pc:docChgLst>
    <pc:chgData name="Le Vu Lam 20176799" userId="S::lam.lv176799@sis.hust.edu.vn::0c68f280-fb1d-4b86-808c-e317e37761d4" providerId="AD" clId="Web-{C358EC43-5DD7-444F-F1FD-4E851B85301E}"/>
    <pc:docChg chg="addSld delSld modSld addMainMaster delMainMaster">
      <pc:chgData name="Le Vu Lam 20176799" userId="S::lam.lv176799@sis.hust.edu.vn::0c68f280-fb1d-4b86-808c-e317e37761d4" providerId="AD" clId="Web-{C358EC43-5DD7-444F-F1FD-4E851B85301E}" dt="2020-06-10T05:28:14.258" v="1405" actId="20577"/>
      <pc:docMkLst>
        <pc:docMk/>
      </pc:docMkLst>
      <pc:sldChg chg="addSp delSp modSp mod setBg modClrScheme chgLayout">
        <pc:chgData name="Le Vu Lam 20176799" userId="S::lam.lv176799@sis.hust.edu.vn::0c68f280-fb1d-4b86-808c-e317e37761d4" providerId="AD" clId="Web-{C358EC43-5DD7-444F-F1FD-4E851B85301E}" dt="2020-06-10T05:14:36.551" v="76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" creationId="{00000000-0000-0000-0000-000000000000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3" creationId="{00000000-0000-0000-0000-00000000000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9" creationId="{5A59F003-E00A-43F9-91DC-CC54E3B8746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1" creationId="{D74A4382-E3AD-430A-9A1F-DFA3E0E77A7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3" creationId="{6CCA5F87-1D1E-45CB-8D83-FC7EEFAD9935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4" creationId="{7CCFC2C6-6238-4A2F-93DE-2ADF74AF635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5" creationId="{AF2F604E-43BE-4DC3-B983-E071523364F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6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6.536" v="766"/>
          <ac:spMkLst>
            <pc:docMk/>
            <pc:sldMk cId="2128380218" sldId="256"/>
            <ac:spMk id="17" creationId="{08C9B587-E65E-4B52-B37C-ABEBB6E8792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18" creationId="{097CD68E-23E3-4007-8847-CD0944C4F7B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19" creationId="{E91DC736-0EF8-4F87-9146-EBF1D2EE4D3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0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1" creationId="{097CD68E-23E3-4007-8847-CD0944C4F7BE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32.801" v="764"/>
          <ac:spMkLst>
            <pc:docMk/>
            <pc:sldMk cId="2128380218" sldId="256"/>
            <ac:spMk id="22" creationId="{08C9B587-E65E-4B52-B37C-ABEBB6E8792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3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36.551" v="767"/>
          <ac:spMkLst>
            <pc:docMk/>
            <pc:sldMk cId="2128380218" sldId="256"/>
            <ac:spMk id="24" creationId="{08C9B587-E65E-4B52-B37C-ABEBB6E87928}"/>
          </ac:spMkLst>
        </pc:spChg>
        <pc:picChg chg="add mod">
          <ac:chgData name="Le Vu Lam 20176799" userId="S::lam.lv176799@sis.hust.edu.vn::0c68f280-fb1d-4b86-808c-e317e37761d4" providerId="AD" clId="Web-{C358EC43-5DD7-444F-F1FD-4E851B85301E}" dt="2020-06-10T05:14:36.551" v="767"/>
          <ac:picMkLst>
            <pc:docMk/>
            <pc:sldMk cId="2128380218" sldId="256"/>
            <ac:picMk id="4" creationId="{04B3EE78-6A3E-4826-8315-C553AD685F2E}"/>
          </ac:picMkLst>
        </pc:picChg>
      </pc:sldChg>
      <pc:sldChg chg="addSp modSp new del mod setBg">
        <pc:chgData name="Le Vu Lam 20176799" userId="S::lam.lv176799@sis.hust.edu.vn::0c68f280-fb1d-4b86-808c-e317e37761d4" providerId="AD" clId="Web-{C358EC43-5DD7-444F-F1FD-4E851B85301E}" dt="2020-06-10T05:10:58.285" v="292"/>
        <pc:sldMkLst>
          <pc:docMk/>
          <pc:sldMk cId="2619103672" sldId="257"/>
        </pc:sldMkLst>
        <pc:spChg chg="mod">
          <ac:chgData name="Le Vu Lam 20176799" userId="S::lam.lv176799@sis.hust.edu.vn::0c68f280-fb1d-4b86-808c-e317e37761d4" providerId="AD" clId="Web-{C358EC43-5DD7-444F-F1FD-4E851B85301E}" dt="2020-06-10T05:08:09.753" v="291" actId="1076"/>
          <ac:spMkLst>
            <pc:docMk/>
            <pc:sldMk cId="2619103672" sldId="257"/>
            <ac:spMk id="2" creationId="{AB4956AA-646F-44F2-84E6-C636F627E9E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3" creationId="{40865C10-FD85-45E1-ADC1-74F88FA47A6B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03.893" v="268" actId="14100"/>
          <ac:spMkLst>
            <pc:docMk/>
            <pc:sldMk cId="2619103672" sldId="257"/>
            <ac:spMk id="5" creationId="{FA52F1FC-D3AF-40F4-A9F7-3395A7168A5E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3.440" v="284" actId="20577"/>
          <ac:spMkLst>
            <pc:docMk/>
            <pc:sldMk cId="2619103672" sldId="257"/>
            <ac:spMk id="7" creationId="{A7BB3BB9-7C16-411F-BE14-9D916068BE7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07:28.581" v="287" actId="1076"/>
          <ac:spMkLst>
            <pc:docMk/>
            <pc:sldMk cId="2619103672" sldId="257"/>
            <ac:spMk id="9" creationId="{EB0527E4-5496-4BCE-838B-6AC10B5BE934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5" creationId="{90D01200-0224-43C5-AB38-FB4D16B73FB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7" creationId="{728A44A4-A002-4A88-9FC9-1D0566C97A47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08:00.019" v="289"/>
          <ac:spMkLst>
            <pc:docMk/>
            <pc:sldMk cId="2619103672" sldId="257"/>
            <ac:spMk id="19" creationId="{3E7D5C7B-DD16-401B-85CE-4AAA2A4F513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08:00.019" v="289"/>
          <ac:picMkLst>
            <pc:docMk/>
            <pc:sldMk cId="2619103672" sldId="257"/>
            <ac:picMk id="10" creationId="{4C28B18C-B1B9-410E-9191-DD81A4B17A5B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14:20.520" v="760" actId="20577"/>
        <pc:sldMkLst>
          <pc:docMk/>
          <pc:sldMk cId="3414354746" sldId="257"/>
        </pc:sldMkLst>
        <pc:spChg chg="mo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" creationId="{C0C6659C-6DD9-486E-B5AA-3D4309A1DD66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11:16.738" v="313"/>
          <ac:spMkLst>
            <pc:docMk/>
            <pc:sldMk cId="3414354746" sldId="257"/>
            <ac:spMk id="3" creationId="{926E36A8-273E-4BC6-A99F-BA21FBDEB76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6" creationId="{2C9A9DA9-7DC8-488B-A882-123947B0F3D9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7" creationId="{57F6BDD4-E066-4008-8011-6CC31AEB4556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8" creationId="{BB3BED62-8EF1-4D98-A1D3-3E160D181B3C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9" creationId="{2711A8FB-68FC-45FC-B01E-38F809E2D439}"/>
          </ac:spMkLst>
        </pc:spChg>
        <pc:spChg chg="add mod ord">
          <ac:chgData name="Le Vu Lam 20176799" userId="S::lam.lv176799@sis.hust.edu.vn::0c68f280-fb1d-4b86-808c-e317e37761d4" providerId="AD" clId="Web-{C358EC43-5DD7-444F-F1FD-4E851B85301E}" dt="2020-06-10T05:14:20.520" v="760" actId="20577"/>
          <ac:spMkLst>
            <pc:docMk/>
            <pc:sldMk cId="3414354746" sldId="257"/>
            <ac:spMk id="10" creationId="{3810892A-FFEB-44CB-81A0-750F6456BBB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1" creationId="{5954F66B-3BF3-4495-BAEE-BEB2B018880D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3" creationId="{EABAD4DA-87BA-4F70-9EF0-45C6BCF17823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1:23.254" v="315"/>
          <ac:spMkLst>
            <pc:docMk/>
            <pc:sldMk cId="3414354746" sldId="257"/>
            <ac:spMk id="15" creationId="{915128D9-2797-47FA-B6FE-EC24E6B8437A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17" creationId="{2A865FE3-5FC9-4049-87CF-30019C46C0F5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2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4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4:13.333" v="759"/>
          <ac:spMkLst>
            <pc:docMk/>
            <pc:sldMk cId="3414354746" sldId="257"/>
            <ac:spMk id="26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14:13.333" v="759"/>
          <ac:picMkLst>
            <pc:docMk/>
            <pc:sldMk cId="3414354746" sldId="257"/>
            <ac:picMk id="4" creationId="{5F56FE4A-2828-45E9-9C15-1EB9A8734392}"/>
          </ac:picMkLst>
        </pc:picChg>
      </pc:sldChg>
      <pc:sldChg chg="addSp delSp modSp new mod setBg addAnim delAnim modAnim">
        <pc:chgData name="Le Vu Lam 20176799" userId="S::lam.lv176799@sis.hust.edu.vn::0c68f280-fb1d-4b86-808c-e317e37761d4" providerId="AD" clId="Web-{C358EC43-5DD7-444F-F1FD-4E851B85301E}" dt="2020-06-10T05:24:42.585" v="1147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2" creationId="{99B47AA6-2E0B-4212-AE0D-EE9D11B30B55}"/>
          </ac:spMkLst>
        </pc:spChg>
        <pc:spChg chg="add del mod">
          <ac:chgData name="Le Vu Lam 20176799" userId="S::lam.lv176799@sis.hust.edu.vn::0c68f280-fb1d-4b86-808c-e317e37761d4" providerId="AD" clId="Web-{C358EC43-5DD7-444F-F1FD-4E851B85301E}" dt="2020-06-10T05:24:42.585" v="1147" actId="20577"/>
          <ac:spMkLst>
            <pc:docMk/>
            <pc:sldMk cId="1649823943" sldId="258"/>
            <ac:spMk id="3" creationId="{A750F3E7-6A48-41E4-B003-6AF8D5E1057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8" creationId="{CBB2B1F0-0DD6-4744-9A46-7A344FB48E4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9" creationId="{7517A47C-B2E5-4B79-8061-D74B1311AF6E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0" creationId="{7A0B5DEA-ADF6-4BA5-9307-147F0A4685A0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1" creationId="{C505E780-2083-4CB5-A42A-5E0E2908ECC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15:53.427" v="955"/>
          <ac:spMkLst>
            <pc:docMk/>
            <pc:sldMk cId="1649823943" sldId="258"/>
            <ac:spMk id="12" creationId="{9DECDBF4-02B6-4BB4-B65B-B8107AD6A9E8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3" creationId="{D2C0AE1C-0118-41AE-8A10-7CDCBF10E96F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15:53.411" v="954"/>
          <ac:spMkLst>
            <pc:docMk/>
            <pc:sldMk cId="1649823943" sldId="258"/>
            <ac:spMk id="15" creationId="{463EEC44-1BA3-44ED-81FC-A644B04B2A44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33.272" v="1143" actId="20577"/>
          <ac:spMkLst>
            <pc:docMk/>
            <pc:sldMk cId="1649823943" sldId="258"/>
            <ac:spMk id="21" creationId="{097609C5-CF25-46F5-8FCC-86B121C8E8FC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18:34.568" v="1099" actId="1076"/>
          <ac:spMkLst>
            <pc:docMk/>
            <pc:sldMk cId="1649823943" sldId="258"/>
            <ac:spMk id="23" creationId="{5E2D8337-041D-43D4-9931-22591F8AF921}"/>
          </ac:spMkLst>
        </pc:spChg>
        <pc:spChg chg="add del">
          <ac:chgData name="Le Vu Lam 20176799" userId="S::lam.lv176799@sis.hust.edu.vn::0c68f280-fb1d-4b86-808c-e317e37761d4" providerId="AD" clId="Web-{C358EC43-5DD7-444F-F1FD-4E851B85301E}" dt="2020-06-10T05:22:51.272" v="1122"/>
          <ac:spMkLst>
            <pc:docMk/>
            <pc:sldMk cId="1649823943" sldId="258"/>
            <ac:spMk id="27" creationId="{120C45A9-051F-4B7E-86D1-65542CF7AF94}"/>
          </ac:spMkLst>
        </pc:spChg>
        <pc:grpChg chg="add">
          <ac:chgData name="Le Vu Lam 20176799" userId="S::lam.lv176799@sis.hust.edu.vn::0c68f280-fb1d-4b86-808c-e317e37761d4" providerId="AD" clId="Web-{C358EC43-5DD7-444F-F1FD-4E851B85301E}" dt="2020-06-10T05:21:53.506" v="1120"/>
          <ac:grpSpMkLst>
            <pc:docMk/>
            <pc:sldMk cId="1649823943" sldId="258"/>
            <ac:grpSpMk id="26" creationId="{E5D3841A-224C-41C5-A816-EF8570BA6F0F}"/>
          </ac:grpSpMkLst>
        </pc:grpChg>
        <pc:graphicFrameChg chg="add del">
          <ac:chgData name="Le Vu Lam 20176799" userId="S::lam.lv176799@sis.hust.edu.vn::0c68f280-fb1d-4b86-808c-e317e37761d4" providerId="AD" clId="Web-{C358EC43-5DD7-444F-F1FD-4E851B85301E}" dt="2020-06-10T05:15:53.411" v="954"/>
          <ac:graphicFrameMkLst>
            <pc:docMk/>
            <pc:sldMk cId="1649823943" sldId="258"/>
            <ac:graphicFrameMk id="5" creationId="{894B6A0C-6409-40CF-A3B8-6EC0F47D8786}"/>
          </ac:graphicFrameMkLst>
        </pc:graphicFrameChg>
        <pc:picChg chg="add mod">
          <ac:chgData name="Le Vu Lam 20176799" userId="S::lam.lv176799@sis.hust.edu.vn::0c68f280-fb1d-4b86-808c-e317e37761d4" providerId="AD" clId="Web-{C358EC43-5DD7-444F-F1FD-4E851B85301E}" dt="2020-06-10T05:20:20.021" v="1108" actId="1076"/>
          <ac:picMkLst>
            <pc:docMk/>
            <pc:sldMk cId="1649823943" sldId="258"/>
            <ac:picMk id="19" creationId="{FC6F5F42-8AD0-40E5-8BB3-288B4F423F5E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0:17.521" v="1107" actId="1076"/>
          <ac:picMkLst>
            <pc:docMk/>
            <pc:sldMk cId="1649823943" sldId="258"/>
            <ac:picMk id="24" creationId="{41FA14E9-C6BA-4F3F-A6F3-51361CCF799A}"/>
          </ac:picMkLst>
        </pc:picChg>
        <pc:picChg chg="add mod">
          <ac:chgData name="Le Vu Lam 20176799" userId="S::lam.lv176799@sis.hust.edu.vn::0c68f280-fb1d-4b86-808c-e317e37761d4" providerId="AD" clId="Web-{C358EC43-5DD7-444F-F1FD-4E851B85301E}" dt="2020-06-10T05:21:11.178" v="1111" actId="1076"/>
          <ac:picMkLst>
            <pc:docMk/>
            <pc:sldMk cId="1649823943" sldId="258"/>
            <ac:picMk id="25" creationId="{BA8E6515-C420-4393-A9FA-3BBC0E845E1E}"/>
          </ac:picMkLst>
        </pc:picChg>
      </pc:sldChg>
      <pc:sldChg chg="addSp delSp modSp new mod setBg">
        <pc:chgData name="Le Vu Lam 20176799" userId="S::lam.lv176799@sis.hust.edu.vn::0c68f280-fb1d-4b86-808c-e317e37761d4" providerId="AD" clId="Web-{C358EC43-5DD7-444F-F1FD-4E851B85301E}" dt="2020-06-10T05:24:11.679" v="1139" actId="20577"/>
        <pc:sldMkLst>
          <pc:docMk/>
          <pc:sldMk cId="1118074026" sldId="259"/>
        </pc:sldMkLst>
        <pc:spChg chg="mo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2" creationId="{145F5666-6B95-4B94-8B34-4B2C8B36E0E8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3:29.678" v="1130"/>
          <ac:spMkLst>
            <pc:docMk/>
            <pc:sldMk cId="1118074026" sldId="259"/>
            <ac:spMk id="3" creationId="{EFFAEE15-66C3-4D43-AEAA-597988A5102D}"/>
          </ac:spMkLst>
        </pc:spChg>
        <pc:spChg chg="add mod">
          <ac:chgData name="Le Vu Lam 20176799" userId="S::lam.lv176799@sis.hust.edu.vn::0c68f280-fb1d-4b86-808c-e317e37761d4" providerId="AD" clId="Web-{C358EC43-5DD7-444F-F1FD-4E851B85301E}" dt="2020-06-10T05:24:11.679" v="1139" actId="20577"/>
          <ac:spMkLst>
            <pc:docMk/>
            <pc:sldMk cId="1118074026" sldId="259"/>
            <ac:spMk id="8" creationId="{7CB50C45-81A6-40E2-AB55-FE0FA7B3F482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1" creationId="{5954F66B-3BF3-4495-BAEE-BEB2B018880D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3" creationId="{EABAD4DA-87BA-4F70-9EF0-45C6BCF17823}"/>
          </ac:spMkLst>
        </pc:spChg>
        <pc:spChg chg="add">
          <ac:chgData name="Le Vu Lam 20176799" userId="S::lam.lv176799@sis.hust.edu.vn::0c68f280-fb1d-4b86-808c-e317e37761d4" providerId="AD" clId="Web-{C358EC43-5DD7-444F-F1FD-4E851B85301E}" dt="2020-06-10T05:23:34.585" v="1133"/>
          <ac:spMkLst>
            <pc:docMk/>
            <pc:sldMk cId="1118074026" sldId="259"/>
            <ac:spMk id="15" creationId="{915128D9-2797-47FA-B6FE-EC24E6B8437A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3:41.632" v="1134" actId="14100"/>
          <ac:picMkLst>
            <pc:docMk/>
            <pc:sldMk cId="1118074026" sldId="259"/>
            <ac:picMk id="4" creationId="{5EA3D8EE-D47C-4B29-BC7C-124680E4E134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5:21.648" v="1181" actId="1076"/>
        <pc:sldMkLst>
          <pc:docMk/>
          <pc:sldMk cId="2911248738" sldId="260"/>
        </pc:sldMkLst>
        <pc:spChg chg="mod">
          <ac:chgData name="Le Vu Lam 20176799" userId="S::lam.lv176799@sis.hust.edu.vn::0c68f280-fb1d-4b86-808c-e317e37761d4" providerId="AD" clId="Web-{C358EC43-5DD7-444F-F1FD-4E851B85301E}" dt="2020-06-10T05:25:14.976" v="1179" actId="14100"/>
          <ac:spMkLst>
            <pc:docMk/>
            <pc:sldMk cId="2911248738" sldId="260"/>
            <ac:spMk id="2" creationId="{BEFCC8C8-56E7-4C1F-AA51-6123BE70BDAB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5:05.257" v="1178"/>
          <ac:spMkLst>
            <pc:docMk/>
            <pc:sldMk cId="2911248738" sldId="260"/>
            <ac:spMk id="3" creationId="{D3FCAC24-387F-4834-9CF9-706F7B6E867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5:21.648" v="1181" actId="1076"/>
          <ac:picMkLst>
            <pc:docMk/>
            <pc:sldMk cId="2911248738" sldId="260"/>
            <ac:picMk id="4" creationId="{46F5CB80-8A9F-4B5D-9B83-C82F784CD417}"/>
          </ac:picMkLst>
        </pc:picChg>
      </pc:sldChg>
      <pc:sldChg chg="addSp delSp modSp new">
        <pc:chgData name="Le Vu Lam 20176799" userId="S::lam.lv176799@sis.hust.edu.vn::0c68f280-fb1d-4b86-808c-e317e37761d4" providerId="AD" clId="Web-{C358EC43-5DD7-444F-F1FD-4E851B85301E}" dt="2020-06-10T05:26:47.773" v="1210" actId="107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C358EC43-5DD7-444F-F1FD-4E851B85301E}" dt="2020-06-10T05:25:34.774" v="1206" actId="14100"/>
          <ac:spMkLst>
            <pc:docMk/>
            <pc:sldMk cId="3522546062" sldId="261"/>
            <ac:spMk id="2" creationId="{CB721B3B-7138-4A50-BD91-6B5C5C5EF155}"/>
          </ac:spMkLst>
        </pc:spChg>
        <pc:spChg chg="del">
          <ac:chgData name="Le Vu Lam 20176799" userId="S::lam.lv176799@sis.hust.edu.vn::0c68f280-fb1d-4b86-808c-e317e37761d4" providerId="AD" clId="Web-{C358EC43-5DD7-444F-F1FD-4E851B85301E}" dt="2020-06-10T05:26:39.648" v="1207"/>
          <ac:spMkLst>
            <pc:docMk/>
            <pc:sldMk cId="3522546062" sldId="261"/>
            <ac:spMk id="3" creationId="{05D4B7A1-6232-4202-BBAC-F58A732F7446}"/>
          </ac:spMkLst>
        </pc:spChg>
        <pc:picChg chg="add mod ord">
          <ac:chgData name="Le Vu Lam 20176799" userId="S::lam.lv176799@sis.hust.edu.vn::0c68f280-fb1d-4b86-808c-e317e37761d4" providerId="AD" clId="Web-{C358EC43-5DD7-444F-F1FD-4E851B85301E}" dt="2020-06-10T05:26:47.773" v="1210" actId="1076"/>
          <ac:picMkLst>
            <pc:docMk/>
            <pc:sldMk cId="3522546062" sldId="261"/>
            <ac:picMk id="4" creationId="{0C99C62F-8F3E-4EF9-8CA6-E1404EA93602}"/>
          </ac:picMkLst>
        </pc:picChg>
      </pc:sldChg>
      <pc:sldChg chg="modSp new">
        <pc:chgData name="Le Vu Lam 20176799" userId="S::lam.lv176799@sis.hust.edu.vn::0c68f280-fb1d-4b86-808c-e317e37761d4" providerId="AD" clId="Web-{C358EC43-5DD7-444F-F1FD-4E851B85301E}" dt="2020-06-10T05:28:14.258" v="1404" actId="20577"/>
        <pc:sldMkLst>
          <pc:docMk/>
          <pc:sldMk cId="4069994524" sldId="262"/>
        </pc:sldMkLst>
        <pc:spChg chg="mod">
          <ac:chgData name="Le Vu Lam 20176799" userId="S::lam.lv176799@sis.hust.edu.vn::0c68f280-fb1d-4b86-808c-e317e37761d4" providerId="AD" clId="Web-{C358EC43-5DD7-444F-F1FD-4E851B85301E}" dt="2020-06-10T05:27:04.882" v="1234" actId="20577"/>
          <ac:spMkLst>
            <pc:docMk/>
            <pc:sldMk cId="4069994524" sldId="262"/>
            <ac:spMk id="2" creationId="{33E205E1-85D7-4E24-9432-7B9BFEC9C7FC}"/>
          </ac:spMkLst>
        </pc:spChg>
        <pc:spChg chg="mod">
          <ac:chgData name="Le Vu Lam 20176799" userId="S::lam.lv176799@sis.hust.edu.vn::0c68f280-fb1d-4b86-808c-e317e37761d4" providerId="AD" clId="Web-{C358EC43-5DD7-444F-F1FD-4E851B85301E}" dt="2020-06-10T05:28:14.258" v="1404" actId="20577"/>
          <ac:spMkLst>
            <pc:docMk/>
            <pc:sldMk cId="4069994524" sldId="262"/>
            <ac:spMk id="3" creationId="{61268287-B4C9-477B-B0AD-76FDC53A88AC}"/>
          </ac:spMkLst>
        </pc:spChg>
      </pc:sldChg>
      <pc:sldMasterChg chg="del del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907289730" sldId="2147483648"/>
        </pc:sldMasterMkLst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49106771" sldId="2147483649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0515858" sldId="2147483650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4083904788" sldId="2147483651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1395402986" sldId="2147483652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797884901" sldId="2147483653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539588861" sldId="2147483654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042860812" sldId="2147483655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3888451093" sldId="2147483656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189387916" sldId="2147483657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575747102" sldId="2147483658"/>
          </pc:sldLayoutMkLst>
        </pc:sldLayoutChg>
        <pc:sldLayoutChg chg="del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907289730" sldId="2147483648"/>
            <pc:sldLayoutMk cId="2950866720" sldId="2147483659"/>
          </pc:sldLayoutMkLst>
        </pc:sldLayoutChg>
      </pc:sldMasterChg>
      <pc:sldMasterChg chg="add replId addSldLayout">
        <pc:chgData name="Le Vu Lam 20176799" userId="S::lam.lv176799@sis.hust.edu.vn::0c68f280-fb1d-4b86-808c-e317e37761d4" providerId="AD" clId="Web-{C358EC43-5DD7-444F-F1FD-4E851B85301E}" dt="2020-06-10T05:05:03.315" v="26"/>
        <pc:sldMasterMkLst>
          <pc:docMk/>
          <pc:sldMasterMk cId="2118491265" sldId="2147483660"/>
        </pc:sldMasterMkLst>
        <pc:sldLayoutChg chg="ad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768651470" sldId="2147483661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74547949" sldId="2147483662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945476473" sldId="2147483663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2980170227" sldId="2147483664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941719816" sldId="2147483665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4056608718" sldId="2147483666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751740087" sldId="2147483667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3093941291" sldId="2147483668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296244015" sldId="2147483669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907607054" sldId="2147483670"/>
          </pc:sldLayoutMkLst>
        </pc:sldLayoutChg>
        <pc:sldLayoutChg chg="add replId">
          <pc:chgData name="Le Vu Lam 20176799" userId="S::lam.lv176799@sis.hust.edu.vn::0c68f280-fb1d-4b86-808c-e317e37761d4" providerId="AD" clId="Web-{C358EC43-5DD7-444F-F1FD-4E851B85301E}" dt="2020-06-10T05:05:03.315" v="26"/>
          <pc:sldLayoutMkLst>
            <pc:docMk/>
            <pc:sldMasterMk cId="2118491265" sldId="2147483660"/>
            <pc:sldLayoutMk cId="1659766600" sldId="2147483671"/>
          </pc:sldLayoutMkLst>
        </pc:sldLayoutChg>
      </pc:sldMasterChg>
    </pc:docChg>
  </pc:docChgLst>
  <pc:docChgLst>
    <pc:chgData name="Le Vu Lam 20176799" userId="S::lam.lv176799@sis.hust.edu.vn::0c68f280-fb1d-4b86-808c-e317e37761d4" providerId="AD" clId="Web-{A1F25BAC-12B7-85B2-D0BE-807665A9C6CB}"/>
    <pc:docChg chg="modSld">
      <pc:chgData name="Le Vu Lam 20176799" userId="S::lam.lv176799@sis.hust.edu.vn::0c68f280-fb1d-4b86-808c-e317e37761d4" providerId="AD" clId="Web-{A1F25BAC-12B7-85B2-D0BE-807665A9C6CB}" dt="2020-06-10T08:44:44.240" v="87" actId="20577"/>
      <pc:docMkLst>
        <pc:docMk/>
      </pc:docMkLst>
      <pc:sldChg chg="modSp">
        <pc:chgData name="Le Vu Lam 20176799" userId="S::lam.lv176799@sis.hust.edu.vn::0c68f280-fb1d-4b86-808c-e317e37761d4" providerId="AD" clId="Web-{A1F25BAC-12B7-85B2-D0BE-807665A9C6CB}" dt="2020-06-10T08:44:41.943" v="85" actId="20577"/>
        <pc:sldMkLst>
          <pc:docMk/>
          <pc:sldMk cId="2128380218" sldId="256"/>
        </pc:sldMkLst>
        <pc:spChg chg="mod">
          <ac:chgData name="Le Vu Lam 20176799" userId="S::lam.lv176799@sis.hust.edu.vn::0c68f280-fb1d-4b86-808c-e317e37761d4" providerId="AD" clId="Web-{A1F25BAC-12B7-85B2-D0BE-807665A9C6CB}" dt="2020-06-10T08:44:41.943" v="85" actId="20577"/>
          <ac:spMkLst>
            <pc:docMk/>
            <pc:sldMk cId="2128380218" sldId="256"/>
            <ac:spMk id="3" creationId="{00000000-0000-0000-0000-000000000000}"/>
          </ac:spMkLst>
        </pc:spChg>
      </pc:sldChg>
      <pc:sldChg chg="modSp">
        <pc:chgData name="Le Vu Lam 20176799" userId="S::lam.lv176799@sis.hust.edu.vn::0c68f280-fb1d-4b86-808c-e317e37761d4" providerId="AD" clId="Web-{A1F25BAC-12B7-85B2-D0BE-807665A9C6CB}" dt="2020-06-10T08:42:51.084" v="31" actId="20577"/>
        <pc:sldMkLst>
          <pc:docMk/>
          <pc:sldMk cId="1649823943" sldId="258"/>
        </pc:sldMkLst>
        <pc:spChg chg="mod">
          <ac:chgData name="Le Vu Lam 20176799" userId="S::lam.lv176799@sis.hust.edu.vn::0c68f280-fb1d-4b86-808c-e317e37761d4" providerId="AD" clId="Web-{A1F25BAC-12B7-85B2-D0BE-807665A9C6CB}" dt="2020-06-10T08:42:37.271" v="17" actId="20577"/>
          <ac:spMkLst>
            <pc:docMk/>
            <pc:sldMk cId="1649823943" sldId="258"/>
            <ac:spMk id="21" creationId="{097609C5-CF25-46F5-8FCC-86B121C8E8FC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51.084" v="31" actId="20577"/>
          <ac:spMkLst>
            <pc:docMk/>
            <pc:sldMk cId="1649823943" sldId="258"/>
            <ac:spMk id="23" creationId="{5E2D8337-041D-43D4-9931-22591F8AF921}"/>
          </ac:spMkLst>
        </pc:spChg>
        <pc:spChg chg="mod">
          <ac:chgData name="Le Vu Lam 20176799" userId="S::lam.lv176799@sis.hust.edu.vn::0c68f280-fb1d-4b86-808c-e317e37761d4" providerId="AD" clId="Web-{A1F25BAC-12B7-85B2-D0BE-807665A9C6CB}" dt="2020-06-10T08:42:42.677" v="27" actId="20577"/>
          <ac:spMkLst>
            <pc:docMk/>
            <pc:sldMk cId="1649823943" sldId="258"/>
            <ac:spMk id="28" creationId="{2532BBD4-0260-4226-9189-D5689B8908EA}"/>
          </ac:spMkLst>
        </pc:spChg>
      </pc:sldChg>
      <pc:sldChg chg="addSp delSp modSp mod setBg addAnim delAnim modAnim">
        <pc:chgData name="Le Vu Lam 20176799" userId="S::lam.lv176799@sis.hust.edu.vn::0c68f280-fb1d-4b86-808c-e317e37761d4" providerId="AD" clId="Web-{A1F25BAC-12B7-85B2-D0BE-807665A9C6CB}" dt="2020-06-10T08:41:53.645" v="6"/>
        <pc:sldMkLst>
          <pc:docMk/>
          <pc:sldMk cId="3522546062" sldId="261"/>
        </pc:sldMkLst>
        <pc:spChg chg="mo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2" creationId="{CB721B3B-7138-4A50-BD91-6B5C5C5EF155}"/>
          </ac:spMkLst>
        </pc:spChg>
        <pc:spChg chg="add del mod">
          <ac:chgData name="Le Vu Lam 20176799" userId="S::lam.lv176799@sis.hust.edu.vn::0c68f280-fb1d-4b86-808c-e317e37761d4" providerId="AD" clId="Web-{A1F25BAC-12B7-85B2-D0BE-807665A9C6CB}" dt="2020-06-10T08:41:35.661" v="1"/>
          <ac:spMkLst>
            <pc:docMk/>
            <pc:sldMk cId="3522546062" sldId="261"/>
            <ac:spMk id="5" creationId="{90067CC0-1B3D-4289-A2A6-A5A7B8B4EBD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1" creationId="{8D06CE56-3881-4ADA-8CEF-D18B02C242A3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3" creationId="{79F3C543-62EC-4433-9C93-A2CD8764E9B4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5" creationId="{68AF5748-FED8-45BA-8631-26D1D10F3246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7" creationId="{AF2F604E-43BE-4DC3-B983-E071523364F8}"/>
          </ac:spMkLst>
        </pc:spChg>
        <pc:spChg chg="add">
          <ac:chgData name="Le Vu Lam 20176799" userId="S::lam.lv176799@sis.hust.edu.vn::0c68f280-fb1d-4b86-808c-e317e37761d4" providerId="AD" clId="Web-{A1F25BAC-12B7-85B2-D0BE-807665A9C6CB}" dt="2020-06-10T08:41:39.865" v="2"/>
          <ac:spMkLst>
            <pc:docMk/>
            <pc:sldMk cId="3522546062" sldId="261"/>
            <ac:spMk id="19" creationId="{08C9B587-E65E-4B52-B37C-ABEBB6E87928}"/>
          </ac:spMkLst>
        </pc:spChg>
        <pc:picChg chg="del">
          <ac:chgData name="Le Vu Lam 20176799" userId="S::lam.lv176799@sis.hust.edu.vn::0c68f280-fb1d-4b86-808c-e317e37761d4" providerId="AD" clId="Web-{A1F25BAC-12B7-85B2-D0BE-807665A9C6CB}" dt="2020-06-10T08:41:31.036" v="0"/>
          <ac:picMkLst>
            <pc:docMk/>
            <pc:sldMk cId="3522546062" sldId="261"/>
            <ac:picMk id="4" creationId="{0C99C62F-8F3E-4EF9-8CA6-E1404EA93602}"/>
          </ac:picMkLst>
        </pc:picChg>
        <pc:picChg chg="add mod ord">
          <ac:chgData name="Le Vu Lam 20176799" userId="S::lam.lv176799@sis.hust.edu.vn::0c68f280-fb1d-4b86-808c-e317e37761d4" providerId="AD" clId="Web-{A1F25BAC-12B7-85B2-D0BE-807665A9C6CB}" dt="2020-06-10T08:41:48.864" v="4" actId="1076"/>
          <ac:picMkLst>
            <pc:docMk/>
            <pc:sldMk cId="3522546062" sldId="261"/>
            <ac:picMk id="6" creationId="{13FDFBBA-3405-4507-BE83-4B0BE9D28297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9766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547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651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607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244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4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40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08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19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170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76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91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aurav708/dots-and-box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lamlevu2610@gmail.co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B3EE78-6A3E-4826-8315-C553AD685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0" t="9091" r="1190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1" name="Rectangle 1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ja-JP" altLang="en-US" sz="4800">
                <a:ea typeface="ＭＳ Ｐゴシック"/>
                <a:cs typeface="Calibri Light"/>
              </a:rPr>
              <a:t>Dots and Boxes </a:t>
            </a:r>
            <a:endParaRPr kumimoji="1" lang="ja-JP" altLang="en-US" sz="480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ja-JP" altLang="en-US" sz="2000">
                <a:ea typeface="ＭＳ Ｐゴシック"/>
                <a:cs typeface="Calibri"/>
              </a:rPr>
              <a:t>Nhóm 2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Giáo viên hướng dẫn:</a:t>
            </a:r>
          </a:p>
          <a:p>
            <a:r>
              <a:rPr lang="ja-JP" altLang="en-US" sz="2000">
                <a:ea typeface="ＭＳ Ｐゴシック"/>
                <a:cs typeface="Calibri"/>
              </a:rPr>
              <a:t>TS.Nguyễn Thị Thu Trang</a:t>
            </a:r>
          </a:p>
          <a:p>
            <a:endParaRPr lang="ja-JP" altLang="en-US" sz="2000">
              <a:ea typeface="ＭＳ Ｐゴシック"/>
              <a:cs typeface="Calibri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8380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B2B1F0-0DD6-4744-9A46-7A344FB48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47AA6-2E0B-4212-AE0D-EE9D11B30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26720"/>
            <a:ext cx="10506456" cy="1919141"/>
          </a:xfrm>
        </p:spPr>
        <p:txBody>
          <a:bodyPr anchor="b">
            <a:normAutofit/>
          </a:bodyPr>
          <a:lstStyle/>
          <a:p>
            <a:r>
              <a:rPr lang="en-US" sz="6000"/>
              <a:t>Thành viên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B5DEA-ADF6-4BA5-9307-147F0A468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8680" y="2898648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2783982"/>
            <a:ext cx="1873457" cy="137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B8CB9B-4A0C-4C3B-83DD-7B871B98BE7F}"/>
              </a:ext>
            </a:extLst>
          </p:cNvPr>
          <p:cNvGrpSpPr/>
          <p:nvPr/>
        </p:nvGrpSpPr>
        <p:grpSpPr>
          <a:xfrm>
            <a:off x="4104160" y="310459"/>
            <a:ext cx="7501587" cy="3263863"/>
            <a:chOff x="2245203" y="427893"/>
            <a:chExt cx="6990628" cy="3263863"/>
          </a:xfrm>
        </p:grpSpPr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5E2D8337-041D-43D4-9931-22591F8AF921}"/>
                </a:ext>
              </a:extLst>
            </p:cNvPr>
            <p:cNvSpPr txBox="1">
              <a:spLocks/>
            </p:cNvSpPr>
            <p:nvPr/>
          </p:nvSpPr>
          <p:spPr>
            <a:xfrm>
              <a:off x="2245203" y="3111146"/>
              <a:ext cx="5009428" cy="580610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0" lang="en-US" sz="2000"/>
                <a:t>1, Mai Quang Huy</a:t>
              </a:r>
            </a:p>
          </p:txBody>
        </p:sp>
        <p:pic>
          <p:nvPicPr>
            <p:cNvPr id="24" name="Picture 24">
              <a:extLst>
                <a:ext uri="{FF2B5EF4-FFF2-40B4-BE49-F238E27FC236}">
                  <a16:creationId xmlns:a16="http://schemas.microsoft.com/office/drawing/2014/main" id="{41FA14E9-C6BA-4F3F-A6F3-51361CCF79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254631" y="427893"/>
              <a:ext cx="1981200" cy="2641600"/>
            </a:xfrm>
            <a:prstGeom prst="rect">
              <a:avLst/>
            </a:prstGeom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1305191-C17A-47A7-B165-D99198C86F76}"/>
              </a:ext>
            </a:extLst>
          </p:cNvPr>
          <p:cNvGrpSpPr/>
          <p:nvPr/>
        </p:nvGrpSpPr>
        <p:grpSpPr>
          <a:xfrm>
            <a:off x="3722588" y="3284017"/>
            <a:ext cx="7883159" cy="3059724"/>
            <a:chOff x="1022954" y="3701950"/>
            <a:chExt cx="7883159" cy="3059724"/>
          </a:xfrm>
        </p:grpSpPr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097609C5-CF25-46F5-8FCC-86B121C8E8FC}"/>
                </a:ext>
              </a:extLst>
            </p:cNvPr>
            <p:cNvSpPr txBox="1">
              <a:spLocks/>
            </p:cNvSpPr>
            <p:nvPr/>
          </p:nvSpPr>
          <p:spPr>
            <a:xfrm>
              <a:off x="1022954" y="4840519"/>
              <a:ext cx="5028966" cy="66853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/>
              <a:r>
                <a:rPr kumimoji="0" lang="en-US" sz="2000" noProof="1"/>
                <a:t>3, Nguyễn Long Nhật</a:t>
              </a:r>
              <a:endParaRPr lang="en-US" sz="2000" noProof="1"/>
            </a:p>
          </p:txBody>
        </p:sp>
        <p:pic>
          <p:nvPicPr>
            <p:cNvPr id="25" name="Picture 25">
              <a:extLst>
                <a:ext uri="{FF2B5EF4-FFF2-40B4-BE49-F238E27FC236}">
                  <a16:creationId xmlns:a16="http://schemas.microsoft.com/office/drawing/2014/main" id="{BA8E6515-C420-4393-A9FA-3BBC0E845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8836" y="3701950"/>
              <a:ext cx="2147277" cy="3059724"/>
            </a:xfrm>
            <a:prstGeom prst="rect">
              <a:avLst/>
            </a:prstGeom>
          </p:spPr>
        </p:pic>
      </p:grp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2532BBD4-0260-4226-9189-D5689B890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032" y="3564691"/>
            <a:ext cx="4882109" cy="59538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2, Lê Vũ </a:t>
            </a:r>
            <a:r>
              <a:rPr lang="en-US" sz="2000" err="1"/>
              <a:t>Lâm</a:t>
            </a:r>
          </a:p>
          <a:p>
            <a:endParaRPr lang="en-US" sz="200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B8472EE-D0F1-4362-99AB-EE068CED87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" y="4279941"/>
            <a:ext cx="2066043" cy="20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82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C6659C-6DD9-486E-B5AA-3D4309A1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Dots and Boxes</a:t>
            </a:r>
            <a:endParaRPr kumimoji="1" lang="en-US" sz="520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F56FE4A-2828-45E9-9C15-1EB9A8734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759214"/>
            <a:ext cx="4217332" cy="526641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3810892A-FFEB-44CB-81A0-750F6456B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latin typeface="Times"/>
                <a:cs typeface="Times"/>
              </a:rPr>
              <a:t>1: Ý </a:t>
            </a:r>
            <a:r>
              <a:rPr lang="en-US" sz="1800" err="1">
                <a:latin typeface="Times"/>
                <a:cs typeface="Times"/>
              </a:rPr>
              <a:t>tưởng</a:t>
            </a:r>
            <a:r>
              <a:rPr lang="en-US" sz="1800">
                <a:latin typeface="Times"/>
                <a:cs typeface="Times"/>
              </a:rPr>
              <a:t>:</a:t>
            </a:r>
          </a:p>
          <a:p>
            <a:r>
              <a:rPr lang="en-US" sz="1800">
                <a:latin typeface="Times"/>
                <a:cs typeface="Times"/>
              </a:rPr>
              <a:t>Game dots and boxes là </a:t>
            </a:r>
            <a:r>
              <a:rPr lang="en-US" sz="1800" err="1">
                <a:latin typeface="Times"/>
                <a:cs typeface="Times"/>
              </a:rPr>
              <a:t>một</a:t>
            </a:r>
            <a:r>
              <a:rPr lang="en-US" sz="1800">
                <a:latin typeface="Times"/>
                <a:cs typeface="Times"/>
              </a:rPr>
              <a:t> game </a:t>
            </a:r>
            <a:r>
              <a:rPr lang="en-US" sz="1800" err="1">
                <a:latin typeface="Times"/>
                <a:cs typeface="Times"/>
              </a:rPr>
              <a:t>rất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phô</a:t>
            </a:r>
            <a:r>
              <a:rPr lang="en-US" sz="1800">
                <a:latin typeface="Times"/>
                <a:cs typeface="Times"/>
              </a:rPr>
              <a:t>̉ </a:t>
            </a:r>
            <a:r>
              <a:rPr lang="en-US" sz="1800" err="1">
                <a:latin typeface="Times"/>
                <a:cs typeface="Times"/>
              </a:rPr>
              <a:t>biến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với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học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sinh</a:t>
            </a:r>
            <a:r>
              <a:rPr lang="en-US" sz="1800">
                <a:latin typeface="Times"/>
                <a:cs typeface="Times"/>
              </a:rPr>
              <a:t> </a:t>
            </a:r>
            <a:r>
              <a:rPr lang="en-US" sz="1800" err="1">
                <a:latin typeface="Times"/>
                <a:cs typeface="Times"/>
              </a:rPr>
              <a:t>trong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mỗi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giơ</a:t>
            </a:r>
            <a:r>
              <a:rPr lang="en-US" sz="1800">
                <a:latin typeface="Times"/>
                <a:cs typeface="Times"/>
              </a:rPr>
              <a:t>̀ </a:t>
            </a:r>
            <a:r>
              <a:rPr lang="en-US" sz="1800" err="1">
                <a:latin typeface="Times"/>
                <a:cs typeface="Times"/>
              </a:rPr>
              <a:t>giải</a:t>
            </a:r>
            <a:r>
              <a:rPr lang="en-US" sz="1800">
                <a:latin typeface="Times"/>
                <a:cs typeface="Times"/>
              </a:rPr>
              <a:t> lao</a:t>
            </a:r>
          </a:p>
          <a:p>
            <a:r>
              <a:rPr lang="en-US" sz="1800">
                <a:latin typeface="Times"/>
                <a:cs typeface="Times"/>
              </a:rPr>
              <a:t>Code </a:t>
            </a:r>
            <a:r>
              <a:rPr lang="en-US" sz="1800" err="1">
                <a:latin typeface="Times"/>
                <a:cs typeface="Times"/>
              </a:rPr>
              <a:t>được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dựa</a:t>
            </a:r>
            <a:r>
              <a:rPr lang="en-US" sz="1800">
                <a:latin typeface="Times"/>
                <a:cs typeface="Times"/>
              </a:rPr>
              <a:t> </a:t>
            </a:r>
            <a:r>
              <a:rPr lang="en-US" sz="1800" err="1">
                <a:latin typeface="Times"/>
                <a:cs typeface="Times"/>
              </a:rPr>
              <a:t>trên</a:t>
            </a:r>
            <a:r>
              <a:rPr lang="en-US" sz="1800">
                <a:latin typeface="Times"/>
                <a:cs typeface="Times"/>
              </a:rPr>
              <a:t> link </a:t>
            </a:r>
            <a:r>
              <a:rPr lang="en-US" sz="1800" err="1">
                <a:latin typeface="Times"/>
                <a:cs typeface="Times"/>
              </a:rPr>
              <a:t>github</a:t>
            </a:r>
            <a:r>
              <a:rPr lang="en-US" sz="1800">
                <a:latin typeface="Times"/>
                <a:cs typeface="Times"/>
              </a:rPr>
              <a:t>: </a:t>
            </a:r>
            <a:r>
              <a:rPr lang="en-US" sz="1800">
                <a:hlinkClick r:id="rId3"/>
              </a:rPr>
              <a:t>https://github.com/gaurav708/dots-and-boxes</a:t>
            </a:r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341435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54F66B-3BF3-4495-BAEE-BEB2B018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5F5666-6B95-4B94-8B34-4B2C8B36E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6874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>
                <a:ea typeface="+mj-lt"/>
                <a:cs typeface="+mj-lt"/>
              </a:rPr>
              <a:t>Dots and Boxes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EA3D8EE-D47C-4B29-BC7C-124680E4E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117386"/>
            <a:ext cx="4217332" cy="238399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34618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5924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B50C45-81A6-40E2-AB55-FE0FA7B3F4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6874" y="3351276"/>
            <a:ext cx="6272784" cy="282568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en-US" sz="1800">
                <a:latin typeface="Times"/>
                <a:ea typeface="+mn-lt"/>
                <a:cs typeface="+mn-lt"/>
              </a:rPr>
              <a:t>2, </a:t>
            </a:r>
            <a:r>
              <a:rPr lang="en-US" sz="1800" err="1">
                <a:latin typeface="Times"/>
                <a:ea typeface="+mn-lt"/>
                <a:cs typeface="+mn-lt"/>
              </a:rPr>
              <a:t>Luật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</a:p>
          <a:p>
            <a:r>
              <a:rPr lang="en-US" sz="1800" err="1">
                <a:latin typeface="Times"/>
                <a:ea typeface="+mn-lt"/>
                <a:cs typeface="+mn-lt"/>
              </a:rPr>
              <a:t>Luật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rất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đơn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giản</a:t>
            </a:r>
            <a:r>
              <a:rPr lang="en-US" sz="1800">
                <a:latin typeface="Times"/>
                <a:ea typeface="+mn-lt"/>
                <a:cs typeface="+mn-lt"/>
              </a:rPr>
              <a:t>,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lượt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điểm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hơn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 sz="1800">
              <a:latin typeface="Times"/>
              <a:cs typeface="Times"/>
            </a:endParaRPr>
          </a:p>
          <a:p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Dots and Boxes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chấm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xếp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hàng</a:t>
            </a:r>
            <a:r>
              <a:rPr lang="en-US" sz="1800">
                <a:latin typeface="Times"/>
                <a:ea typeface="+mn-lt"/>
                <a:cs typeface="+mn-lt"/>
              </a:rPr>
              <a:t>. Hai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lần</a:t>
            </a:r>
            <a:r>
              <a:rPr lang="en-US" sz="1800" b="1">
                <a:latin typeface="Times"/>
                <a:ea typeface="+mn-lt"/>
                <a:cs typeface="+mn-lt"/>
              </a:rPr>
              <a:t> </a:t>
            </a:r>
            <a:r>
              <a:rPr lang="en-US" sz="1800" b="1" err="1">
                <a:latin typeface="Times"/>
                <a:ea typeface="+mn-lt"/>
                <a:cs typeface="+mn-lt"/>
              </a:rPr>
              <a:t>lượt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nối</a:t>
            </a:r>
            <a:r>
              <a:rPr lang="en-US" sz="1800" b="1">
                <a:latin typeface="Times"/>
                <a:ea typeface="+mn-lt"/>
                <a:cs typeface="+mn-lt"/>
              </a:rPr>
              <a:t> 2 </a:t>
            </a:r>
            <a:r>
              <a:rPr lang="en-US" sz="1800" b="1" err="1">
                <a:latin typeface="Times"/>
                <a:ea typeface="+mn-lt"/>
                <a:cs typeface="+mn-lt"/>
              </a:rPr>
              <a:t>điểm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liền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kề</a:t>
            </a:r>
            <a:r>
              <a:rPr lang="en-US" sz="1800">
                <a:latin typeface="Times"/>
                <a:ea typeface="+mn-lt"/>
                <a:cs typeface="+mn-lt"/>
              </a:rPr>
              <a:t>, </a:t>
            </a:r>
            <a:r>
              <a:rPr lang="en-US" sz="1800" err="1">
                <a:latin typeface="Times"/>
                <a:ea typeface="+mn-lt"/>
                <a:cs typeface="+mn-lt"/>
              </a:rPr>
              <a:t>có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thể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dọc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hoặc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chiều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ngang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dần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thành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.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nào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cạnh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cuối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cùng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của</a:t>
            </a:r>
            <a:r>
              <a:rPr lang="en-US" sz="1800">
                <a:latin typeface="Times"/>
                <a:ea typeface="+mn-lt"/>
                <a:cs typeface="+mn-lt"/>
              </a:rPr>
              <a:t> 1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là</a:t>
            </a:r>
            <a:r>
              <a:rPr lang="en-US" sz="1800">
                <a:latin typeface="Times"/>
                <a:ea typeface="+mn-lt"/>
                <a:cs typeface="+mn-lt"/>
              </a:rPr>
              <a:t> "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khởi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"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đó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và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phải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tục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vẽ</a:t>
            </a:r>
            <a:r>
              <a:rPr lang="en-US" sz="1800">
                <a:latin typeface="Times"/>
                <a:ea typeface="+mn-lt"/>
                <a:cs typeface="+mn-lt"/>
              </a:rPr>
              <a:t> 1 </a:t>
            </a:r>
            <a:r>
              <a:rPr lang="en-US" sz="1800" err="1">
                <a:latin typeface="Times"/>
                <a:ea typeface="+mn-lt"/>
                <a:cs typeface="+mn-lt"/>
              </a:rPr>
              <a:t>đường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tiếp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theo.</a:t>
            </a:r>
            <a:r>
              <a:rPr lang="en-US" sz="1800">
                <a:latin typeface="Times"/>
                <a:ea typeface="+mn-lt"/>
                <a:cs typeface="+mn-lt"/>
              </a:rPr>
              <a:t> Khi </a:t>
            </a:r>
            <a:r>
              <a:rPr lang="en-US" sz="1800" err="1">
                <a:latin typeface="Times"/>
                <a:ea typeface="+mn-lt"/>
                <a:cs typeface="+mn-lt"/>
              </a:rPr>
              <a:t>tất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các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bàn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đã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điền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kín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thì</a:t>
            </a:r>
            <a:r>
              <a:rPr lang="en-US" sz="1800">
                <a:latin typeface="Times"/>
                <a:ea typeface="+mn-lt"/>
                <a:cs typeface="+mn-lt"/>
              </a:rPr>
              <a:t> game </a:t>
            </a:r>
            <a:r>
              <a:rPr lang="en-US" sz="1800" err="1">
                <a:latin typeface="Times"/>
                <a:ea typeface="+mn-lt"/>
                <a:cs typeface="+mn-lt"/>
              </a:rPr>
              <a:t>sẽ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tính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chiến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dựa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trên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số</a:t>
            </a:r>
            <a:r>
              <a:rPr lang="en-US" sz="1800">
                <a:latin typeface="Times"/>
                <a:ea typeface="+mn-lt"/>
                <a:cs typeface="+mn-lt"/>
              </a:rPr>
              <a:t> ô </a:t>
            </a:r>
            <a:r>
              <a:rPr lang="en-US" sz="1800" err="1">
                <a:latin typeface="Times"/>
                <a:ea typeface="+mn-lt"/>
                <a:cs typeface="+mn-lt"/>
              </a:rPr>
              <a:t>vuông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mà</a:t>
            </a:r>
            <a:r>
              <a:rPr lang="en-US" sz="1800">
                <a:latin typeface="Times"/>
                <a:ea typeface="+mn-lt"/>
                <a:cs typeface="+mn-lt"/>
              </a:rPr>
              <a:t> 2 </a:t>
            </a:r>
            <a:r>
              <a:rPr lang="en-US" sz="1800" err="1">
                <a:latin typeface="Times"/>
                <a:ea typeface="+mn-lt"/>
                <a:cs typeface="+mn-lt"/>
              </a:rPr>
              <a:t>người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chơi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tạo</a:t>
            </a:r>
            <a:r>
              <a:rPr lang="en-US" sz="1800">
                <a:latin typeface="Times"/>
                <a:ea typeface="+mn-lt"/>
                <a:cs typeface="+mn-lt"/>
              </a:rPr>
              <a:t> </a:t>
            </a:r>
            <a:r>
              <a:rPr lang="en-US" sz="1800" err="1">
                <a:latin typeface="Times"/>
                <a:ea typeface="+mn-lt"/>
                <a:cs typeface="+mn-lt"/>
              </a:rPr>
              <a:t>được</a:t>
            </a:r>
            <a:r>
              <a:rPr lang="en-US" sz="1800">
                <a:latin typeface="Times"/>
                <a:ea typeface="+mn-lt"/>
                <a:cs typeface="+mn-lt"/>
              </a:rPr>
              <a:t>. </a:t>
            </a:r>
            <a:r>
              <a:rPr lang="en-US" sz="1800" b="1">
                <a:latin typeface="Times"/>
                <a:ea typeface="+mn-lt"/>
                <a:cs typeface="+mn-lt"/>
              </a:rPr>
              <a:t>Ai </a:t>
            </a:r>
            <a:r>
              <a:rPr lang="en-US" sz="1800" b="1" err="1">
                <a:latin typeface="Times"/>
                <a:ea typeface="+mn-lt"/>
                <a:cs typeface="+mn-lt"/>
              </a:rPr>
              <a:t>tạo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được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nhiều</a:t>
            </a:r>
            <a:r>
              <a:rPr lang="en-US" sz="1800" b="1">
                <a:latin typeface="Times"/>
                <a:ea typeface="+mn-lt"/>
                <a:cs typeface="+mn-lt"/>
              </a:rPr>
              <a:t> ô </a:t>
            </a:r>
            <a:r>
              <a:rPr lang="en-US" sz="1800" b="1" err="1">
                <a:latin typeface="Times"/>
                <a:ea typeface="+mn-lt"/>
                <a:cs typeface="+mn-lt"/>
              </a:rPr>
              <a:t>vuông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hơn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sẽ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là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người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chiến</a:t>
            </a:r>
            <a:r>
              <a:rPr lang="en-US" sz="1800" b="1">
                <a:latin typeface="Times"/>
                <a:ea typeface="+mn-lt"/>
                <a:cs typeface="+mn-lt"/>
              </a:rPr>
              <a:t> </a:t>
            </a:r>
            <a:r>
              <a:rPr lang="en-US" sz="1800" b="1" err="1">
                <a:latin typeface="Times"/>
                <a:ea typeface="+mn-lt"/>
                <a:cs typeface="+mn-lt"/>
              </a:rPr>
              <a:t>thắng</a:t>
            </a:r>
            <a:r>
              <a:rPr lang="en-US" sz="1800">
                <a:latin typeface="Times"/>
                <a:ea typeface="+mn-lt"/>
                <a:cs typeface="+mn-lt"/>
              </a:rPr>
              <a:t>.</a:t>
            </a:r>
            <a:endParaRPr lang="en-US">
              <a:latin typeface="Times"/>
              <a:cs typeface="Times"/>
            </a:endParaRPr>
          </a:p>
          <a:p>
            <a:endParaRPr lang="en-US" sz="180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118074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CC8C8-56E7-4C1F-AA51-6123BE70B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3427359" cy="974423"/>
          </a:xfrm>
        </p:spPr>
        <p:txBody>
          <a:bodyPr>
            <a:normAutofit/>
          </a:bodyPr>
          <a:lstStyle/>
          <a:p>
            <a:r>
              <a:rPr lang="en-US"/>
              <a:t>UML Diagram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46F5CB80-8A9F-4B5D-9B83-C82F784CD4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8782" y="1530409"/>
            <a:ext cx="8572007" cy="4944637"/>
          </a:xfrm>
        </p:spPr>
      </p:pic>
    </p:spTree>
    <p:extLst>
      <p:ext uri="{BB962C8B-B14F-4D97-AF65-F5344CB8AC3E}">
        <p14:creationId xmlns:p14="http://schemas.microsoft.com/office/powerpoint/2010/main" val="2911248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721B3B-7138-4A50-BD91-6B5C5C5EF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Use case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13FDFBBA-3405-4507-BE83-4B0BE9D28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8762" y="632498"/>
            <a:ext cx="8516901" cy="559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54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205E1-85D7-4E24-9432-7B9BFEC9C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video: </a:t>
            </a:r>
            <a:endParaRPr kumimoji="1"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68287-B4C9-477B-B0AD-76FDC53A8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5967359" cy="369417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Link video:</a:t>
            </a:r>
          </a:p>
          <a:p>
            <a:r>
              <a:rPr lang="en-US" err="1"/>
              <a:t>Thông</a:t>
            </a:r>
            <a:r>
              <a:rPr lang="en-US"/>
              <a:t> tin </a:t>
            </a:r>
            <a:r>
              <a:rPr lang="en-US" err="1"/>
              <a:t>liên</a:t>
            </a:r>
            <a:r>
              <a:rPr lang="en-US"/>
              <a:t> </a:t>
            </a:r>
            <a:r>
              <a:rPr lang="en-US" err="1"/>
              <a:t>lạc</a:t>
            </a:r>
            <a:r>
              <a:rPr lang="en-US"/>
              <a:t>:</a:t>
            </a:r>
          </a:p>
          <a:p>
            <a:r>
              <a:rPr lang="en-US"/>
              <a:t>Fb: Mai Huy</a:t>
            </a:r>
          </a:p>
          <a:p>
            <a:r>
              <a:rPr lang="en-US"/>
              <a:t>Gmail: </a:t>
            </a:r>
            <a:r>
              <a:rPr lang="en-US">
                <a:hlinkClick r:id="rId2"/>
              </a:rPr>
              <a:t>lamlevu2610@gmail.com</a:t>
            </a:r>
            <a:endParaRPr lang="en-US"/>
          </a:p>
          <a:p>
            <a:r>
              <a:rPr lang="en-US"/>
              <a:t>Phone: 0362317163</a:t>
            </a:r>
          </a:p>
        </p:txBody>
      </p:sp>
    </p:spTree>
    <p:extLst>
      <p:ext uri="{BB962C8B-B14F-4D97-AF65-F5344CB8AC3E}">
        <p14:creationId xmlns:p14="http://schemas.microsoft.com/office/powerpoint/2010/main" val="406999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AccentBoxVTI">
  <a:themeElements>
    <a:clrScheme name="AnalogousFromRegularSeed_2SEEDS">
      <a:dk1>
        <a:srgbClr val="000000"/>
      </a:dk1>
      <a:lt1>
        <a:srgbClr val="FFFFFF"/>
      </a:lt1>
      <a:dk2>
        <a:srgbClr val="243F41"/>
      </a:dk2>
      <a:lt2>
        <a:srgbClr val="E6E7EC"/>
      </a:lt2>
      <a:accent1>
        <a:srgbClr val="B1993B"/>
      </a:accent1>
      <a:accent2>
        <a:srgbClr val="C3794D"/>
      </a:accent2>
      <a:accent3>
        <a:srgbClr val="94AA43"/>
      </a:accent3>
      <a:accent4>
        <a:srgbClr val="3BB0B1"/>
      </a:accent4>
      <a:accent5>
        <a:srgbClr val="4D90C3"/>
      </a:accent5>
      <a:accent6>
        <a:srgbClr val="5263BB"/>
      </a:accent6>
      <a:hlink>
        <a:srgbClr val="6C80CE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AccentBoxVTI</vt:lpstr>
      <vt:lpstr>Dots and Boxes </vt:lpstr>
      <vt:lpstr>Thành viên</vt:lpstr>
      <vt:lpstr>Dots and Boxes</vt:lpstr>
      <vt:lpstr>Dots and Boxes</vt:lpstr>
      <vt:lpstr>UML Diagram</vt:lpstr>
      <vt:lpstr>Use case</vt:lpstr>
      <vt:lpstr>Link video: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2020-06-10T05:04:35Z</dcterms:created>
  <dcterms:modified xsi:type="dcterms:W3CDTF">2020-06-10T08:45:04Z</dcterms:modified>
</cp:coreProperties>
</file>

<file path=docProps/thumbnail.jpeg>
</file>